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10"/>
  </p:notes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67" r:id="rId9"/>
  </p:sldIdLst>
  <p:sldSz cx="12192000" cy="6858000"/>
  <p:notesSz cx="6858000" cy="9144000"/>
  <p:embeddedFontLst>
    <p:embeddedFont>
      <p:font typeface="方正粗黑宋简体" panose="02000000000000000000" pitchFamily="2" charset="-122"/>
      <p:regular r:id="rId11"/>
    </p:embeddedFont>
    <p:embeddedFont>
      <p:font typeface="仿宋" panose="02010609060101010101" pitchFamily="49" charset="-122"/>
      <p:regular r:id="rId12"/>
    </p:embeddedFont>
    <p:embeddedFont>
      <p:font typeface="等线" panose="02010600030101010101" pitchFamily="2" charset="-122"/>
      <p:regular r:id="rId13"/>
      <p:bold r:id="rId14"/>
    </p:embeddedFon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微软雅黑" panose="020B0503020204020204" pitchFamily="34" charset="-122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2024/12/18/Wednesday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GZDtYvEj1?vd_source=90c7d8485752ee5a35ccafa7923a69b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GZDtYvEj1?vd_source=90c7d8485752ee5a35ccafa7923a69b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三大核心特性封装、继承与多态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（二）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332" y="6340152"/>
            <a:ext cx="1013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://www.bilibili.com/video/BV1GZDtYvEj1?vd_source=90c7d8485752ee5a35ccafa7923a69bf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封装（概</a:t>
            </a:r>
            <a:r>
              <a:rPr lang="zh-CN" altLang="en-US" sz="3200" dirty="0" smtClean="0"/>
              <a:t>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概念（通俗解释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想象一下，你有一个装满宝物的箱子。这个箱子就是一个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用户自定义的数据类型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）。里面的宝物就是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，而你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打开箱子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关上箱子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从箱子中拿取宝物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的这个动作就是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操作数据的方法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。封装就是把这个箱子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，只留几个特定的口子（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公开的方法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），让你可以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拿取宝物，而别人是不能随便把手伸进箱子里面乱翻的。这样做的好处是你的宝物更加安全了，不会被别人弄坏或偷走。而且你可以随时改变箱子里宝物的摆放方式（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内部的实现细节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），只要不影响那几个口子的使用方法即可。这样既降低了别人使用你箱子的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难度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，也方便你自己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修改和维护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箱子里面的东西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封装</a:t>
            </a:r>
            <a:r>
              <a:rPr lang="zh-CN" altLang="en-US" sz="3200" dirty="0" smtClean="0"/>
              <a:t>（实</a:t>
            </a:r>
            <a:r>
              <a:rPr lang="zh-CN" altLang="en-US" sz="3200" dirty="0" smtClean="0"/>
              <a:t>际应用）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6" y="2151018"/>
            <a:ext cx="4577402" cy="45937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02" y="2151018"/>
            <a:ext cx="5030386" cy="35290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51903" y="5925172"/>
            <a:ext cx="725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明：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player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不能直接访问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health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，只能通过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Health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方法获取和设置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health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，并且必须按照规定进行设置（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0-100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19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继承</a:t>
            </a:r>
            <a:r>
              <a:rPr lang="zh-CN" altLang="en-US" sz="3200" dirty="0" smtClean="0"/>
              <a:t>（</a:t>
            </a:r>
            <a:r>
              <a:rPr lang="zh-CN" altLang="en-US" sz="3200" dirty="0" smtClean="0"/>
              <a:t>概</a:t>
            </a:r>
            <a:r>
              <a:rPr lang="zh-CN" altLang="en-US" sz="3200" dirty="0" smtClean="0"/>
              <a:t>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概念（通俗解释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把继承看作是一个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家族继承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。比如爷爷有一些财产（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）和技能（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），爸爸作为爷爷的儿子，可以继承爷爷的财产和技能，同时爸爸还可以自己再去挣更多的财产，学习更多新的技能。然后儿子又可以继承爸爸的东西，并且也能发展自己独特的东西。这样一代代传承下来，就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避免了每一个人都要从头开始积累财产和学习技能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。大大提高了效率，而且通过这种方式，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家族成员之间的关系也很清晰。大家都知道自己从哪里继承了什么东西，也方便管理和扩展家族的财富和能力。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3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继承（实</a:t>
            </a:r>
            <a:r>
              <a:rPr lang="zh-CN" altLang="en-US" sz="3200" dirty="0" smtClean="0"/>
              <a:t>际应用）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6" y="2178831"/>
            <a:ext cx="4577402" cy="4538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02" y="2221200"/>
            <a:ext cx="5030386" cy="33887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51903" y="5925172"/>
            <a:ext cx="7088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明：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Enemy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（爸爸）继承了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Player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（爷爷）的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TakeDamage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且自己创新出了一个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Attack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方法（学习新的技能）。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97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多态（</a:t>
            </a:r>
            <a:r>
              <a:rPr lang="zh-CN" altLang="en-US" sz="3200" dirty="0" smtClean="0"/>
              <a:t>概</a:t>
            </a:r>
            <a:r>
              <a:rPr lang="zh-CN" altLang="en-US" sz="3200" dirty="0" smtClean="0"/>
              <a:t>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概念（通俗解释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就像是一个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万能的遥控器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，可以控制不同的家用电器。虽然这些家用电器的功能和操作方式不完全一样，但是通过万能遥控器上的几个通用的按钮（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同一个操作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）可以让不同的电器做出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不同的反应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，比如按一下“开”按钮，电视机就打开了，空调就开始制冷，音响就开始播放音乐。这样就很方便，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不需要为每一个电器都准备一个专门的遥控器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。在编程中也一样，通过多态可以用同一个方法调用不同对象的不同实现，使得代码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更加简洁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，也更易于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1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多态（实</a:t>
            </a:r>
            <a:r>
              <a:rPr lang="zh-CN" altLang="en-US" sz="3200" dirty="0" smtClean="0"/>
              <a:t>际应用）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5" y="2225924"/>
            <a:ext cx="5663593" cy="3728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15" y="2225924"/>
            <a:ext cx="5893209" cy="37169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0355" y="6028892"/>
            <a:ext cx="1143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BossEnemy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Enemy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Attack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方法进行了覆盖，同一个方法输出了不同的内容。（如果不覆盖，那么输出的是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被攻击啦！）</a:t>
            </a:r>
          </a:p>
        </p:txBody>
      </p:sp>
    </p:spTree>
    <p:extLst>
      <p:ext uri="{BB962C8B-B14F-4D97-AF65-F5344CB8AC3E}">
        <p14:creationId xmlns:p14="http://schemas.microsoft.com/office/powerpoint/2010/main" val="144765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三大核心特性封装、继承与多态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（二）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332" y="6340152"/>
            <a:ext cx="1013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://www.bilibili.com/video/BV1GZDtYvEj1?vd_source=90c7d8485752ee5a35ccafa7923a69bf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286</TotalTime>
  <Words>967</Words>
  <Application>Microsoft Office PowerPoint</Application>
  <PresentationFormat>宽屏</PresentationFormat>
  <Paragraphs>24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方正粗黑宋简体</vt:lpstr>
      <vt:lpstr>宋体</vt:lpstr>
      <vt:lpstr>仿宋</vt:lpstr>
      <vt:lpstr>等线</vt:lpstr>
      <vt:lpstr>Trebuchet MS</vt:lpstr>
      <vt:lpstr>微软雅黑</vt:lpstr>
      <vt:lpstr>Arial</vt:lpstr>
      <vt:lpstr>柏林</vt:lpstr>
      <vt:lpstr>PowerPoint 演示文稿</vt:lpstr>
      <vt:lpstr>封装（概念）</vt:lpstr>
      <vt:lpstr>封装（实际应用）</vt:lpstr>
      <vt:lpstr>继承（概念）</vt:lpstr>
      <vt:lpstr>继承（实际应用）</vt:lpstr>
      <vt:lpstr>多态（概念）</vt:lpstr>
      <vt:lpstr>多态（实际应用）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104</cp:revision>
  <dcterms:created xsi:type="dcterms:W3CDTF">2023-06-05T01:27:15Z</dcterms:created>
  <dcterms:modified xsi:type="dcterms:W3CDTF">2024-12-18T03:36:25Z</dcterms:modified>
</cp:coreProperties>
</file>